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36774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западный 5-10 м/с. Температура воздуха ночью 5-7, днем 20-22 тепла.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just">
              <a:spcAft>
                <a:spcPts val="0"/>
              </a:spcAft>
            </a:pPr>
            <a:endParaRPr lang="en-US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05 мая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мая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8-10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167291"/>
              </p:ext>
            </p:extLst>
          </p:nvPr>
        </p:nvGraphicFramePr>
        <p:xfrm>
          <a:off x="5149471" y="3876544"/>
          <a:ext cx="4415373" cy="2385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57379</TotalTime>
  <Words>637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8048</cp:revision>
  <cp:lastPrinted>2025-08-12T06:13:34Z</cp:lastPrinted>
  <dcterms:created xsi:type="dcterms:W3CDTF">2018-03-27T06:03:00Z</dcterms:created>
  <dcterms:modified xsi:type="dcterms:W3CDTF">2026-05-03T06:26:03Z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